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6F30FF2-94AB-4C86-BB7B-1EA5EB362E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6806785-BA84-4EE8-B177-640C127864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4EB7F11-E677-48BA-A0CF-DF27AF9A5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EC4C0-C810-48B2-9844-CDA4C7403B98}" type="datetimeFigureOut">
              <a:rPr lang="hu-HU" smtClean="0"/>
              <a:t>2025.11.14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E078638-89DB-4FB7-8D22-B8C056089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8C10F12-8918-4982-9273-42F005BF0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CF38F-265A-4483-935B-AB10832981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97398360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F4CF8D5-B62C-4A1F-B393-8AA2D2002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26EB623-51BF-48E6-9F89-0756A78C07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AAB5B06-E377-4E07-9B45-2904F4AB7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EC4C0-C810-48B2-9844-CDA4C7403B98}" type="datetimeFigureOut">
              <a:rPr lang="hu-HU" smtClean="0"/>
              <a:t>2025.11.14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D6B4378-9EE7-4392-9627-62AD4B126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73C8C3A-564E-466C-9D78-C872E5F83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CF38F-265A-4483-935B-AB10832981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68961575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3A6A7EEE-FB2D-44DD-8100-7DF89B3745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EB89309D-6799-4414-BC61-95EFBA0C43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037D240-269B-4AFE-B4CE-35B3AAD02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EC4C0-C810-48B2-9844-CDA4C7403B98}" type="datetimeFigureOut">
              <a:rPr lang="hu-HU" smtClean="0"/>
              <a:t>2025.11.14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FBF30F2-3475-4166-B94E-396DBA669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E4089BE-08A3-4744-B868-A0EDFD18D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CF38F-265A-4483-935B-AB10832981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93967954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518049B-26F7-4762-A847-EBF6A9F7F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B79FB6B-11D4-45A8-BFD2-620AC9F7C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7082439-0781-4141-8014-5AF2876C9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EC4C0-C810-48B2-9844-CDA4C7403B98}" type="datetimeFigureOut">
              <a:rPr lang="hu-HU" smtClean="0"/>
              <a:t>2025.11.14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580B5B1-A227-4F5D-A7B8-E040EE5BB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C917EBF-4BEA-4429-A38B-C1E2F9CD7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CF38F-265A-4483-935B-AB10832981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20832800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607B0E3-2C3F-4097-978E-2A74D4999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504AF2BB-8FAC-4E9C-8883-84999BBF9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5B79824-98AF-4767-8902-FB5CE9287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EC4C0-C810-48B2-9844-CDA4C7403B98}" type="datetimeFigureOut">
              <a:rPr lang="hu-HU" smtClean="0"/>
              <a:t>2025.11.14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F4BB1F9-31C0-4C21-913E-2C07A4717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BC7D092-244C-4487-8A7D-7F23FD33B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CF38F-265A-4483-935B-AB10832981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13453513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D9154AD-0565-4023-AEF9-2D6B43D0F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8F68AF5-A89F-42A5-AC93-74FAE3580B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F838F008-884C-41C5-A5FA-B6D7DC6DB1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3C39FA4-7907-4A79-942E-B1756D699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EC4C0-C810-48B2-9844-CDA4C7403B98}" type="datetimeFigureOut">
              <a:rPr lang="hu-HU" smtClean="0"/>
              <a:t>2025.11.14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51948BB4-AF5D-444A-95A6-1DFBD4F34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6417D1A8-B622-431E-938B-469DD24D2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CF38F-265A-4483-935B-AB10832981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7623098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4971A0F-D5D5-4297-A9AA-C108FD117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EC4A61C1-729C-4677-AAD9-21C8B5FE3F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26BDC4B-B105-43DE-AC75-98AFB74D25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F309C92D-E706-436B-B976-3D2B1BCCF0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702DB951-4981-4E05-B39C-7255D9E1F8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3A1470F0-AB1E-46FB-A0FC-D040A7516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EC4C0-C810-48B2-9844-CDA4C7403B98}" type="datetimeFigureOut">
              <a:rPr lang="hu-HU" smtClean="0"/>
              <a:t>2025.11.14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74455898-0552-4778-BDE3-66B4BC5FC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AF294E2C-5FBB-4B39-B923-2B4C2D4CB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CF38F-265A-4483-935B-AB10832981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35896690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18D8731-982C-4609-8263-0E7AD02C1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88CC200B-72C0-4EC2-900A-C20126F54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EC4C0-C810-48B2-9844-CDA4C7403B98}" type="datetimeFigureOut">
              <a:rPr lang="hu-HU" smtClean="0"/>
              <a:t>2025.11.14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57E1BEC3-1F1A-4742-802D-2B3E4D24B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8EE53EA7-AFDB-476F-9CEB-69B553BE2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CF38F-265A-4483-935B-AB10832981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0054569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26EEC96E-2D9A-40E6-8EB6-CF2FFBBA9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EC4C0-C810-48B2-9844-CDA4C7403B98}" type="datetimeFigureOut">
              <a:rPr lang="hu-HU" smtClean="0"/>
              <a:t>2025.11.14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DA91B99F-23BA-4F98-B4EA-29070C1E2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7E77755-8E35-42B3-8CE5-B609F7D5F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CF38F-265A-4483-935B-AB10832981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36138237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33AF0F5-A65F-401B-9034-24EB716DF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12E56B0-6922-4F48-BBDE-879F60E3E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73236CD8-1994-4880-A226-99B616C9EE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17BE412D-B59A-42DF-AABD-40171624E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EC4C0-C810-48B2-9844-CDA4C7403B98}" type="datetimeFigureOut">
              <a:rPr lang="hu-HU" smtClean="0"/>
              <a:t>2025.11.14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0A450D10-7F3F-4FD3-90AE-2D3775ACB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CDB484F2-8C49-4486-9C17-EECA5DA8C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CF38F-265A-4483-935B-AB10832981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70844368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40F2545-9D3D-4DD6-BFB5-0D2CB014A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987FF3BD-F74A-45BC-B28B-A4FC3D6E62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FF530F8C-8CFC-4A45-A4FF-FA815AFA67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54186B1-DF29-41D9-B6A3-35B6B0BE6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EC4C0-C810-48B2-9844-CDA4C7403B98}" type="datetimeFigureOut">
              <a:rPr lang="hu-HU" smtClean="0"/>
              <a:t>2025.11.14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B616D1DE-2B64-4D66-8B2B-D38811738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538C9904-311B-41C0-A306-E096B824C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CF38F-265A-4483-935B-AB10832981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02878833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C5F34BB9-F11E-4289-A1ED-6987844E2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06B4427B-8892-45BF-A184-24BE036501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D546A73-9C7B-481C-83C0-3D41E291C6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DEC4C0-C810-48B2-9844-CDA4C7403B98}" type="datetimeFigureOut">
              <a:rPr lang="hu-HU" smtClean="0"/>
              <a:t>2025.11.14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04BD50D-5F90-42EC-BCB2-675C546B8A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FB775E8-EAC5-4FFE-8E69-9AE8B05F7D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BCF38F-265A-4483-935B-AB10832981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14188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cover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BA07F1-0783-423E-B7A4-305C08E1C4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EB11D8F3-8113-4B1A-823D-5FDD5412E5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389DE9FE-AB3B-41B9-AA8E-5E49EABC77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39" y="209100"/>
            <a:ext cx="11441122" cy="643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558084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>
            <a:extLst>
              <a:ext uri="{FF2B5EF4-FFF2-40B4-BE49-F238E27FC236}">
                <a16:creationId xmlns:a16="http://schemas.microsoft.com/office/drawing/2014/main" id="{FBBFE513-86E0-4384-9363-923545F4A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492" y="218627"/>
            <a:ext cx="11403016" cy="642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979885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>
            <a:extLst>
              <a:ext uri="{FF2B5EF4-FFF2-40B4-BE49-F238E27FC236}">
                <a16:creationId xmlns:a16="http://schemas.microsoft.com/office/drawing/2014/main" id="{AFF5924E-7EEA-441C-93D9-9EA34FFFB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202" y="223390"/>
            <a:ext cx="11431595" cy="6411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779382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>
            <a:extLst>
              <a:ext uri="{FF2B5EF4-FFF2-40B4-BE49-F238E27FC236}">
                <a16:creationId xmlns:a16="http://schemas.microsoft.com/office/drawing/2014/main" id="{32C08098-FD4D-4ACA-820D-789B878C4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676" y="204337"/>
            <a:ext cx="11450648" cy="644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35061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>
            <a:extLst>
              <a:ext uri="{FF2B5EF4-FFF2-40B4-BE49-F238E27FC236}">
                <a16:creationId xmlns:a16="http://schemas.microsoft.com/office/drawing/2014/main" id="{E961E22C-43DC-45D8-BEF4-61A88C263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39" y="213864"/>
            <a:ext cx="11441122" cy="643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751926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>
            <a:extLst>
              <a:ext uri="{FF2B5EF4-FFF2-40B4-BE49-F238E27FC236}">
                <a16:creationId xmlns:a16="http://schemas.microsoft.com/office/drawing/2014/main" id="{FF3985E8-B6D6-4156-804C-00352F317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728" y="209100"/>
            <a:ext cx="11412543" cy="643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268204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>
            <a:extLst>
              <a:ext uri="{FF2B5EF4-FFF2-40B4-BE49-F238E27FC236}">
                <a16:creationId xmlns:a16="http://schemas.microsoft.com/office/drawing/2014/main" id="{C35752FF-415A-4F0D-B6E6-07F8683A6D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255" y="213864"/>
            <a:ext cx="11393490" cy="643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509020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>
            <a:extLst>
              <a:ext uri="{FF2B5EF4-FFF2-40B4-BE49-F238E27FC236}">
                <a16:creationId xmlns:a16="http://schemas.microsoft.com/office/drawing/2014/main" id="{57024C72-3A8A-4749-9CEB-756EAAF2B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255" y="228153"/>
            <a:ext cx="11393490" cy="6401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825542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>
            <a:extLst>
              <a:ext uri="{FF2B5EF4-FFF2-40B4-BE49-F238E27FC236}">
                <a16:creationId xmlns:a16="http://schemas.microsoft.com/office/drawing/2014/main" id="{C3019C4A-8E02-4178-A200-E6AF8CC2CE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676" y="223390"/>
            <a:ext cx="11450648" cy="6411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718410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>
            <a:extLst>
              <a:ext uri="{FF2B5EF4-FFF2-40B4-BE49-F238E27FC236}">
                <a16:creationId xmlns:a16="http://schemas.microsoft.com/office/drawing/2014/main" id="{99412180-1F78-4822-98C5-51FA80A73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81" y="237679"/>
            <a:ext cx="11374437" cy="638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52815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Szélesvásznú</PresentationFormat>
  <Paragraphs>0</Paragraphs>
  <Slides>10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Office-téma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Gehér Marcell</dc:creator>
  <cp:lastModifiedBy>Gehér Marcell</cp:lastModifiedBy>
  <cp:revision>1</cp:revision>
  <dcterms:created xsi:type="dcterms:W3CDTF">2025-11-14T10:55:27Z</dcterms:created>
  <dcterms:modified xsi:type="dcterms:W3CDTF">2025-11-14T10:55:33Z</dcterms:modified>
</cp:coreProperties>
</file>

<file path=docProps/thumbnail.jpeg>
</file>